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Amatic SC" charset="-79"/>
      <p:regular r:id="rId9"/>
      <p:bold r:id="rId10"/>
    </p:embeddedFont>
    <p:embeddedFont>
      <p:font typeface="Source Code Pro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6f062580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6f0625806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dc3542218_0_9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dc3542218_0_9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f0625806a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f0625806a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f0625806a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f0625806a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dc3542218_0_9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dc3542218_0_9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TENDULKAR’S VIEWS ON CHARACTERIZATION AND STRUCTURE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TWO ESSENTIALS FOR A PLAYWRIGHT</a:t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8274050" y="3080575"/>
            <a:ext cx="1415845" cy="943897"/>
          </a:xfrm>
          <a:prstGeom prst="flowChartManualOpera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TWO VITAL SKILLS A PLAYWRIGHT MUST POSSESS: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0" y="2257125"/>
            <a:ext cx="8520600" cy="26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SKILL OF CHARACTERIZATION:</a:t>
            </a:r>
            <a:endParaRPr/>
          </a:p>
          <a:p>
            <a:pPr marL="1371600" lvl="0" indent="45720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1916375" y="3833075"/>
            <a:ext cx="1772100" cy="12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DIALOGUE AND THE IMPORTANCE OF SPEECH PATTERNS 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5437650" y="3922475"/>
            <a:ext cx="2146800" cy="106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SKILL OF OBSERVATION AND ACTING</a:t>
            </a:r>
            <a:endParaRPr/>
          </a:p>
        </p:txBody>
      </p:sp>
      <p:cxnSp>
        <p:nvCxnSpPr>
          <p:cNvPr id="67" name="Google Shape;67;p14"/>
          <p:cNvCxnSpPr/>
          <p:nvPr/>
        </p:nvCxnSpPr>
        <p:spPr>
          <a:xfrm>
            <a:off x="4054638" y="2752475"/>
            <a:ext cx="1383000" cy="13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8" name="Google Shape;68;p14"/>
          <p:cNvCxnSpPr/>
          <p:nvPr/>
        </p:nvCxnSpPr>
        <p:spPr>
          <a:xfrm flipH="1">
            <a:off x="3365975" y="2752475"/>
            <a:ext cx="691500" cy="1080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characterization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7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Requires skillful handling and observation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Unique speech patterns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Mannerisms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dress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Profession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Pitch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These are what make the characters individuals rather than types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IS THE STRUCTURE OF A PLAY?</a:t>
            </a: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IT REFERS TO THE TOTAL FORM OR FRAMEWORK						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THE BASE SHOULD BE ABLE TO HOLD THE OUTER FORM OF THE PLAY									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structure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SHOULD BE FELT AND NOT SEEN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THE STRUCTURE IS NOT THE STORY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 PERFORMING STRUCTURE IS NEVER STATIC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IT FLOWS WITH A FLUENT AND STEADY MOVEMENT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ITS BASE IS THE UNDERCURRENT OR THEME OR BINDING ELEMENT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IF IT IS WEAK THE PLAY WILL NOT BE DURABLE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42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/>
              <a:t>Thank you and all the very best!</a:t>
            </a:r>
            <a:endParaRPr sz="600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PresentationFormat>On-screen Show (16:9)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Amatic SC</vt:lpstr>
      <vt:lpstr>Source Code Pro</vt:lpstr>
      <vt:lpstr>Beach Day</vt:lpstr>
      <vt:lpstr>TENDULKAR’S VIEWS ON CHARACTERIZATION AND STRUCTURE</vt:lpstr>
      <vt:lpstr>TWO VITAL SKILLS A PLAYWRIGHT MUST POSSESS:  </vt:lpstr>
      <vt:lpstr>characterization</vt:lpstr>
      <vt:lpstr>WHAT IS THE STRUCTURE OF A PLAY?</vt:lpstr>
      <vt:lpstr>structure</vt:lpstr>
      <vt:lpstr>Thank you and all the very best!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TENDULKAR’S VIEWS ON CHARACTERIZATION AND STRUCTURE</dc:title>
  <dc:creator>Kumar</dc:creator>
  <cp:lastModifiedBy>HP</cp:lastModifiedBy>
  <cp:revision>1</cp:revision>
  <dcterms:modified xsi:type="dcterms:W3CDTF">2020-03-02T06:26:18Z</dcterms:modified>
</cp:coreProperties>
</file>